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8252925-68BF-49BD-919A-3E2EA6D79BAE}" type="datetimeFigureOut">
              <a:rPr lang="nl-NL" smtClean="0"/>
              <a:t>28-2-2010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C8252925-68BF-49BD-919A-3E2EA6D79BAE}" type="datetimeFigureOut">
              <a:rPr lang="nl-NL" smtClean="0"/>
              <a:t>28-2-2010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8252925-68BF-49BD-919A-3E2EA6D79BAE}" type="datetimeFigureOut">
              <a:rPr lang="nl-NL" smtClean="0"/>
              <a:t>28-2-2010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8252925-68BF-49BD-919A-3E2EA6D79BAE}" type="datetimeFigureOut">
              <a:rPr lang="nl-NL" smtClean="0"/>
              <a:t>28-2-2010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8252925-68BF-49BD-919A-3E2EA6D79BAE}" type="datetimeFigureOut">
              <a:rPr lang="nl-NL" smtClean="0"/>
              <a:t>28-2-2010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8252925-68BF-49BD-919A-3E2EA6D79BAE}" type="datetimeFigureOut">
              <a:rPr lang="nl-NL" smtClean="0"/>
              <a:t>28-2-2010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75403-23E7-495C-A746-8359ED9064D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stretch>
            <a:fillRect l="-6000" r="-6000"/>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252925-68BF-49BD-919A-3E2EA6D79BAE}" type="datetimeFigureOut">
              <a:rPr lang="nl-NL" smtClean="0"/>
              <a:t>28-2-2010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75403-23E7-495C-A746-8359ED9064D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Transport</a:t>
            </a:r>
            <a:endParaRPr lang="nl-NL" dirty="0"/>
          </a:p>
        </p:txBody>
      </p:sp>
      <p:sp>
        <p:nvSpPr>
          <p:cNvPr id="3" name="Ondertitel 2"/>
          <p:cNvSpPr>
            <a:spLocks noGrp="1"/>
          </p:cNvSpPr>
          <p:nvPr>
            <p:ph type="subTitle" idx="1"/>
          </p:nvPr>
        </p:nvSpPr>
        <p:spPr/>
        <p:txBody>
          <a:bodyPr/>
          <a:lstStyle/>
          <a:p>
            <a:r>
              <a:rPr lang="nl-NL" dirty="0" smtClean="0"/>
              <a:t>4 </a:t>
            </a:r>
            <a:r>
              <a:rPr lang="nl-NL" dirty="0" err="1" smtClean="0"/>
              <a:t>vmbo</a:t>
            </a:r>
            <a:r>
              <a:rPr lang="nl-NL" dirty="0" smtClean="0"/>
              <a:t> -</a:t>
            </a:r>
            <a:r>
              <a:rPr lang="nl-NL" dirty="0" err="1" smtClean="0"/>
              <a:t>kgt</a:t>
            </a:r>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071538" y="1142984"/>
            <a:ext cx="6929486" cy="5437371"/>
          </a:xfrm>
          <a:prstGeom prst="rect">
            <a:avLst/>
          </a:prstGeom>
          <a:noFill/>
          <a:ln w="9525">
            <a:noFill/>
            <a:miter lim="800000"/>
            <a:headEnd/>
            <a:tailEnd/>
          </a:ln>
        </p:spPr>
      </p:pic>
      <p:sp>
        <p:nvSpPr>
          <p:cNvPr id="2" name="Titel 1"/>
          <p:cNvSpPr>
            <a:spLocks noGrp="1"/>
          </p:cNvSpPr>
          <p:nvPr>
            <p:ph type="title"/>
          </p:nvPr>
        </p:nvSpPr>
        <p:spPr/>
        <p:txBody>
          <a:bodyPr/>
          <a:lstStyle/>
          <a:p>
            <a:r>
              <a:rPr lang="nl-NL" dirty="0" smtClean="0"/>
              <a:t>Het bloed</a:t>
            </a: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Bloedplasma</a:t>
            </a:r>
            <a:endParaRPr lang="nl-NL" dirty="0"/>
          </a:p>
        </p:txBody>
      </p:sp>
      <p:sp>
        <p:nvSpPr>
          <p:cNvPr id="3" name="Tijdelijke aanduiding voor inhoud 2"/>
          <p:cNvSpPr>
            <a:spLocks noGrp="1"/>
          </p:cNvSpPr>
          <p:nvPr>
            <p:ph idx="1"/>
          </p:nvPr>
        </p:nvSpPr>
        <p:spPr>
          <a:xfrm>
            <a:off x="0" y="1643050"/>
            <a:ext cx="6000760" cy="4525963"/>
          </a:xfrm>
        </p:spPr>
        <p:txBody>
          <a:bodyPr/>
          <a:lstStyle/>
          <a:p>
            <a:r>
              <a:rPr lang="nl-NL" dirty="0" smtClean="0"/>
              <a:t>Vervoer</a:t>
            </a:r>
            <a:br>
              <a:rPr lang="nl-NL" dirty="0" smtClean="0"/>
            </a:br>
            <a:r>
              <a:rPr lang="nl-NL" dirty="0" smtClean="0"/>
              <a:t>- Zuurstof (beetje)</a:t>
            </a:r>
            <a:br>
              <a:rPr lang="nl-NL" dirty="0" smtClean="0"/>
            </a:br>
            <a:r>
              <a:rPr lang="nl-NL" dirty="0" smtClean="0"/>
              <a:t>- Voedingsstoffen</a:t>
            </a:r>
            <a:br>
              <a:rPr lang="nl-NL" dirty="0" smtClean="0"/>
            </a:br>
            <a:r>
              <a:rPr lang="nl-NL" sz="2000" dirty="0" smtClean="0"/>
              <a:t>(Vitamines, glucose, mineralen, verteringsproducten van koolhydraten, eiwitten en vetten)</a:t>
            </a:r>
            <a:r>
              <a:rPr lang="nl-NL" dirty="0" smtClean="0"/>
              <a:t/>
            </a:r>
            <a:br>
              <a:rPr lang="nl-NL" dirty="0" smtClean="0"/>
            </a:br>
            <a:r>
              <a:rPr lang="nl-NL" dirty="0" smtClean="0"/>
              <a:t>- Afvalstoffen </a:t>
            </a:r>
            <a:r>
              <a:rPr lang="nl-NL" sz="2000" dirty="0" smtClean="0"/>
              <a:t>( koolstofdioxide)</a:t>
            </a:r>
            <a:r>
              <a:rPr lang="nl-NL" dirty="0" smtClean="0"/>
              <a:t/>
            </a:r>
            <a:br>
              <a:rPr lang="nl-NL" dirty="0" smtClean="0"/>
            </a:br>
            <a:r>
              <a:rPr lang="nl-NL" dirty="0" smtClean="0"/>
              <a:t>- Regelende stoffen </a:t>
            </a:r>
            <a:br>
              <a:rPr lang="nl-NL" dirty="0" smtClean="0"/>
            </a:br>
            <a:r>
              <a:rPr lang="nl-NL" sz="2000" dirty="0" smtClean="0"/>
              <a:t>( Hormonen, enzymen)</a:t>
            </a:r>
            <a:r>
              <a:rPr lang="nl-NL" dirty="0" smtClean="0"/>
              <a:t/>
            </a:r>
            <a:br>
              <a:rPr lang="nl-NL" dirty="0" smtClean="0"/>
            </a:br>
            <a:r>
              <a:rPr lang="nl-NL" dirty="0" smtClean="0"/>
              <a:t>- beschermende stoffen </a:t>
            </a:r>
            <a:r>
              <a:rPr lang="nl-NL" sz="2000" dirty="0" smtClean="0"/>
              <a:t>(Antistoffen)</a:t>
            </a:r>
            <a:endParaRPr lang="nl-NL" dirty="0" smtClean="0"/>
          </a:p>
        </p:txBody>
      </p:sp>
      <p:grpSp>
        <p:nvGrpSpPr>
          <p:cNvPr id="7" name="Groep 6"/>
          <p:cNvGrpSpPr/>
          <p:nvPr/>
        </p:nvGrpSpPr>
        <p:grpSpPr>
          <a:xfrm>
            <a:off x="5929322" y="1643050"/>
            <a:ext cx="2905122" cy="3593919"/>
            <a:chOff x="5572132" y="2000240"/>
            <a:chExt cx="3333750" cy="3821771"/>
          </a:xfrm>
        </p:grpSpPr>
        <p:pic>
          <p:nvPicPr>
            <p:cNvPr id="1027" name="Picture 3"/>
            <p:cNvPicPr>
              <a:picLocks noChangeAspect="1" noChangeArrowheads="1"/>
            </p:cNvPicPr>
            <p:nvPr/>
          </p:nvPicPr>
          <p:blipFill>
            <a:blip r:embed="rId2" cstate="print"/>
            <a:srcRect/>
            <a:stretch>
              <a:fillRect/>
            </a:stretch>
          </p:blipFill>
          <p:spPr bwMode="auto">
            <a:xfrm>
              <a:off x="5572132" y="2000240"/>
              <a:ext cx="3333750" cy="3400425"/>
            </a:xfrm>
            <a:prstGeom prst="rect">
              <a:avLst/>
            </a:prstGeom>
            <a:noFill/>
            <a:ln w="9525">
              <a:noFill/>
              <a:miter lim="800000"/>
              <a:headEnd/>
              <a:tailEnd/>
            </a:ln>
          </p:spPr>
        </p:pic>
        <p:sp>
          <p:nvSpPr>
            <p:cNvPr id="6" name="Tekstvak 5"/>
            <p:cNvSpPr txBox="1"/>
            <p:nvPr/>
          </p:nvSpPr>
          <p:spPr>
            <a:xfrm>
              <a:off x="5572132" y="5429264"/>
              <a:ext cx="1803519" cy="392747"/>
            </a:xfrm>
            <a:prstGeom prst="rect">
              <a:avLst/>
            </a:prstGeom>
            <a:noFill/>
          </p:spPr>
          <p:txBody>
            <a:bodyPr wrap="square" rtlCol="0">
              <a:spAutoFit/>
            </a:bodyPr>
            <a:lstStyle/>
            <a:p>
              <a:r>
                <a:rPr lang="nl-NL" dirty="0" err="1" smtClean="0"/>
                <a:t>Fibrinogeen</a:t>
              </a:r>
              <a:endParaRPr lang="nl-NL"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Antistoffen</a:t>
            </a:r>
            <a:endParaRPr lang="nl-NL" dirty="0"/>
          </a:p>
        </p:txBody>
      </p:sp>
      <p:sp>
        <p:nvSpPr>
          <p:cNvPr id="3" name="Tijdelijke aanduiding voor inhoud 2"/>
          <p:cNvSpPr>
            <a:spLocks noGrp="1"/>
          </p:cNvSpPr>
          <p:nvPr>
            <p:ph idx="1"/>
          </p:nvPr>
        </p:nvSpPr>
        <p:spPr/>
        <p:txBody>
          <a:bodyPr>
            <a:normAutofit/>
          </a:bodyPr>
          <a:lstStyle/>
          <a:p>
            <a:pPr>
              <a:buNone/>
            </a:pPr>
            <a:r>
              <a:rPr lang="nl-NL" b="1" dirty="0" smtClean="0"/>
              <a:t>	Dit zijn eiwitten die het lichaam maakt als er lichaamsvreemde stoffen of cellen in het lichaam binnendringen. Deze antistoffen(antilichamen) herkennen deze vreemde stoffen en gaan er aan binden, zo kunnen de lichaamsvreemde stoffen worden opgeruimd.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Rode bloedcellen</a:t>
            </a:r>
            <a:endParaRPr lang="nl-NL" dirty="0"/>
          </a:p>
        </p:txBody>
      </p:sp>
      <p:sp>
        <p:nvSpPr>
          <p:cNvPr id="3" name="Tijdelijke aanduiding voor inhoud 2"/>
          <p:cNvSpPr>
            <a:spLocks noGrp="1"/>
          </p:cNvSpPr>
          <p:nvPr>
            <p:ph idx="1"/>
          </p:nvPr>
        </p:nvSpPr>
        <p:spPr>
          <a:xfrm>
            <a:off x="285720" y="1643050"/>
            <a:ext cx="8229600" cy="4525963"/>
          </a:xfrm>
        </p:spPr>
        <p:txBody>
          <a:bodyPr>
            <a:normAutofit fontScale="92500" lnSpcReduction="20000"/>
          </a:bodyPr>
          <a:lstStyle/>
          <a:p>
            <a:r>
              <a:rPr lang="nl-NL" dirty="0" smtClean="0"/>
              <a:t>Geen celkern</a:t>
            </a:r>
          </a:p>
          <a:p>
            <a:r>
              <a:rPr lang="nl-NL" dirty="0" smtClean="0"/>
              <a:t>Leven 4 maanden</a:t>
            </a:r>
          </a:p>
          <a:p>
            <a:r>
              <a:rPr lang="nl-NL" dirty="0" smtClean="0"/>
              <a:t>Gevormd in het </a:t>
            </a:r>
            <a:br>
              <a:rPr lang="nl-NL" dirty="0" smtClean="0"/>
            </a:br>
            <a:r>
              <a:rPr lang="nl-NL" dirty="0" smtClean="0"/>
              <a:t>rode beenmerg</a:t>
            </a:r>
          </a:p>
          <a:p>
            <a:endParaRPr lang="nl-NL" dirty="0"/>
          </a:p>
          <a:p>
            <a:r>
              <a:rPr lang="nl-NL" dirty="0" smtClean="0"/>
              <a:t>Vervoeren zuurstof </a:t>
            </a:r>
            <a:br>
              <a:rPr lang="nl-NL" dirty="0" smtClean="0"/>
            </a:br>
            <a:r>
              <a:rPr lang="nl-NL" dirty="0" smtClean="0"/>
              <a:t>– Hemoglobine</a:t>
            </a:r>
          </a:p>
          <a:p>
            <a:r>
              <a:rPr lang="nl-NL" dirty="0" smtClean="0"/>
              <a:t>Dode rode bloedcellen worden afgebroken in het rode beenmerg, milt en lever, het ijzer wordt hergebruikt</a:t>
            </a:r>
            <a:endParaRPr lang="nl-NL" dirty="0"/>
          </a:p>
        </p:txBody>
      </p:sp>
      <p:pic>
        <p:nvPicPr>
          <p:cNvPr id="3075" name="Picture 3"/>
          <p:cNvPicPr>
            <a:picLocks noChangeAspect="1" noChangeArrowheads="1"/>
          </p:cNvPicPr>
          <p:nvPr/>
        </p:nvPicPr>
        <p:blipFill>
          <a:blip r:embed="rId2" cstate="print"/>
          <a:srcRect/>
          <a:stretch>
            <a:fillRect/>
          </a:stretch>
        </p:blipFill>
        <p:spPr bwMode="auto">
          <a:xfrm>
            <a:off x="4357686" y="1214422"/>
            <a:ext cx="4524368" cy="339327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Witte bloedcellen</a:t>
            </a:r>
            <a:endParaRPr lang="nl-NL" dirty="0"/>
          </a:p>
        </p:txBody>
      </p:sp>
      <p:sp>
        <p:nvSpPr>
          <p:cNvPr id="3" name="Tijdelijke aanduiding voor inhoud 2"/>
          <p:cNvSpPr>
            <a:spLocks noGrp="1"/>
          </p:cNvSpPr>
          <p:nvPr>
            <p:ph idx="1"/>
          </p:nvPr>
        </p:nvSpPr>
        <p:spPr/>
        <p:txBody>
          <a:bodyPr/>
          <a:lstStyle/>
          <a:p>
            <a:r>
              <a:rPr lang="nl-NL" dirty="0" smtClean="0"/>
              <a:t>Geen celkern</a:t>
            </a:r>
          </a:p>
          <a:p>
            <a:r>
              <a:rPr lang="nl-NL" dirty="0" smtClean="0"/>
              <a:t>Geen vaste vorm</a:t>
            </a:r>
          </a:p>
          <a:p>
            <a:r>
              <a:rPr lang="nl-NL" dirty="0" smtClean="0"/>
              <a:t>Sluiten de bacterie in, sterven </a:t>
            </a:r>
            <a:r>
              <a:rPr lang="nl-NL" smtClean="0">
                <a:sym typeface="Wingdings" pitchFamily="2" charset="2"/>
              </a:rPr>
              <a:t> etter/pus</a:t>
            </a:r>
          </a:p>
          <a:p>
            <a:endParaRPr lang="nl-NL"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285</TotalTime>
  <Words>36</Words>
  <Application>Microsoft Office PowerPoint</Application>
  <PresentationFormat>Diavoorstelling (4:3)</PresentationFormat>
  <Paragraphs>19</Paragraphs>
  <Slides>6</Slides>
  <Notes>0</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Office-thema</vt:lpstr>
      <vt:lpstr>Transport</vt:lpstr>
      <vt:lpstr>Het bloed</vt:lpstr>
      <vt:lpstr>Bloedplasma</vt:lpstr>
      <vt:lpstr>Antistoffen</vt:lpstr>
      <vt:lpstr>Rode bloedcellen</vt:lpstr>
      <vt:lpstr>Witte bloedcellen</vt:lpstr>
    </vt:vector>
  </TitlesOfParts>
  <Company>Privat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Transport</dc:title>
  <dc:creator>jolien</dc:creator>
  <cp:lastModifiedBy>jolien</cp:lastModifiedBy>
  <cp:revision>29</cp:revision>
  <dcterms:created xsi:type="dcterms:W3CDTF">2010-02-28T16:12:48Z</dcterms:created>
  <dcterms:modified xsi:type="dcterms:W3CDTF">2010-02-28T20:58:07Z</dcterms:modified>
</cp:coreProperties>
</file>